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590"/>
  </p:normalViewPr>
  <p:slideViewPr>
    <p:cSldViewPr snapToGrid="0" snapToObjects="1">
      <p:cViewPr varScale="1">
        <p:scale>
          <a:sx n="94" d="100"/>
          <a:sy n="94" d="100"/>
        </p:scale>
        <p:origin x="13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0C126-88D3-CD47-B366-E277818437E2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84432-90B1-5D4E-B543-42C7ADF37E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184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0C126-88D3-CD47-B366-E277818437E2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84432-90B1-5D4E-B543-42C7ADF37E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562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0C126-88D3-CD47-B366-E277818437E2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84432-90B1-5D4E-B543-42C7ADF37E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83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0C126-88D3-CD47-B366-E277818437E2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84432-90B1-5D4E-B543-42C7ADF37E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218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0C126-88D3-CD47-B366-E277818437E2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84432-90B1-5D4E-B543-42C7ADF37E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402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0C126-88D3-CD47-B366-E277818437E2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84432-90B1-5D4E-B543-42C7ADF37E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05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0C126-88D3-CD47-B366-E277818437E2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84432-90B1-5D4E-B543-42C7ADF37E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001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0C126-88D3-CD47-B366-E277818437E2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84432-90B1-5D4E-B543-42C7ADF37E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328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0C126-88D3-CD47-B366-E277818437E2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84432-90B1-5D4E-B543-42C7ADF37E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177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0C126-88D3-CD47-B366-E277818437E2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84432-90B1-5D4E-B543-42C7ADF37E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985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0C126-88D3-CD47-B366-E277818437E2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84432-90B1-5D4E-B543-42C7ADF37E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752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C126-88D3-CD47-B366-E277818437E2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84432-90B1-5D4E-B543-42C7ADF37E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62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5E5F20B-2E87-574A-9864-BEBBB7BF2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12700"/>
            <a:ext cx="97282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69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Macintosh PowerPoint</Application>
  <PresentationFormat>A4 Paper (210x297 mm)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2020-10-27T10:36:54Z</dcterms:created>
  <dcterms:modified xsi:type="dcterms:W3CDTF">2020-10-27T10:37:56Z</dcterms:modified>
</cp:coreProperties>
</file>