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1" r:id="rId3"/>
    <p:sldId id="262" r:id="rId4"/>
    <p:sldId id="263" r:id="rId5"/>
    <p:sldId id="264" r:id="rId6"/>
    <p:sldId id="265" r:id="rId7"/>
    <p:sldId id="267" r:id="rId8"/>
    <p:sldId id="266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84" autoAdjust="0"/>
    <p:restoredTop sz="89369"/>
  </p:normalViewPr>
  <p:slideViewPr>
    <p:cSldViewPr snapToGrid="0">
      <p:cViewPr varScale="1">
        <p:scale>
          <a:sx n="70" d="100"/>
          <a:sy n="70" d="100"/>
        </p:scale>
        <p:origin x="17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ABA6F-EB9A-2549-BA67-56DAD9EDCD2A}" type="datetimeFigureOut">
              <a:rPr lang="en-US" smtClean="0"/>
              <a:t>5/4/20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282DDD-A389-C441-867F-FA2A21B61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60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282DDD-A389-C441-867F-FA2A21B618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5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193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0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7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81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0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51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55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17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37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512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212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EE7D9-F2AB-4668-834F-8AA303F8376B}" type="datetimeFigureOut">
              <a:rPr lang="en-GB" smtClean="0"/>
              <a:t>04/05/2020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AFD4-D82B-4D35-8773-660ECF8612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50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tiff"/><Relationship Id="rId4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-24396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Composition: Balance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99000" y="2226469"/>
            <a:ext cx="3816350" cy="32635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photographywithmisswilson.weebly.com/uploads/3/1/1/0/31107309/composition_or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0" r="67482" b="68310"/>
          <a:stretch/>
        </p:blipFill>
        <p:spPr bwMode="auto">
          <a:xfrm>
            <a:off x="48339" y="1301167"/>
            <a:ext cx="4650661" cy="255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7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Composition: Leading Lines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99000" y="2226469"/>
            <a:ext cx="3816350" cy="32635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photographywithmisswilson.weebly.com/uploads/3/1/1/0/31107309/composition_or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5" t="7514" r="904" b="59383"/>
          <a:stretch/>
        </p:blipFill>
        <p:spPr bwMode="auto">
          <a:xfrm>
            <a:off x="153714" y="1371678"/>
            <a:ext cx="4186408" cy="30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037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Composition: Rule of Thirds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99000" y="2226469"/>
            <a:ext cx="3816350" cy="32635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photographywithmisswilson.weebly.com/uploads/3/1/1/0/31107309/composition_or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4" t="59959" r="34060"/>
          <a:stretch/>
        </p:blipFill>
        <p:spPr bwMode="auto">
          <a:xfrm>
            <a:off x="0" y="1375458"/>
            <a:ext cx="3950208" cy="345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11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4058" y="0"/>
            <a:ext cx="78867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Composition: Viewpoint/Angles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99000" y="2226469"/>
            <a:ext cx="3816350" cy="326350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s://photographywithmisswilson.weebly.com/uploads/3/1/1/0/31107309/composition_ori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8" t="47717" r="4006"/>
          <a:stretch/>
        </p:blipFill>
        <p:spPr bwMode="auto">
          <a:xfrm>
            <a:off x="256032" y="877204"/>
            <a:ext cx="2775878" cy="396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349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6ED0827-5231-5A44-A5CF-F2BCD04C36CA}"/>
              </a:ext>
            </a:extLst>
          </p:cNvPr>
          <p:cNvSpPr txBox="1">
            <a:spLocks/>
          </p:cNvSpPr>
          <p:nvPr/>
        </p:nvSpPr>
        <p:spPr>
          <a:xfrm>
            <a:off x="545347" y="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Composition: </a:t>
            </a:r>
            <a:r>
              <a:rPr lang="en-US" sz="4000" dirty="0"/>
              <a:t>Simplicity</a:t>
            </a:r>
            <a:endParaRPr lang="en-GB" sz="4000" dirty="0"/>
          </a:p>
        </p:txBody>
      </p:sp>
      <p:pic>
        <p:nvPicPr>
          <p:cNvPr id="5" name="Picture 5" descr="Gulls comparison">
            <a:extLst>
              <a:ext uri="{FF2B5EF4-FFF2-40B4-BE49-F238E27FC236}">
                <a16:creationId xmlns:a16="http://schemas.microsoft.com/office/drawing/2014/main" id="{D873C1B4-DB22-A045-BFD0-06C061207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2"/>
          <a:stretch/>
        </p:blipFill>
        <p:spPr bwMode="auto">
          <a:xfrm>
            <a:off x="380755" y="994172"/>
            <a:ext cx="2395070" cy="310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99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6ED0827-5231-5A44-A5CF-F2BCD04C36CA}"/>
              </a:ext>
            </a:extLst>
          </p:cNvPr>
          <p:cNvSpPr txBox="1">
            <a:spLocks/>
          </p:cNvSpPr>
          <p:nvPr/>
        </p:nvSpPr>
        <p:spPr>
          <a:xfrm>
            <a:off x="545347" y="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Composition: Framing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923AD-5274-A44D-963B-D9BF2D1B7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47" y="994172"/>
            <a:ext cx="2752935" cy="366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119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96ED0827-5231-5A44-A5CF-F2BCD04C36CA}"/>
              </a:ext>
            </a:extLst>
          </p:cNvPr>
          <p:cNvSpPr txBox="1">
            <a:spLocks/>
          </p:cNvSpPr>
          <p:nvPr/>
        </p:nvSpPr>
        <p:spPr>
          <a:xfrm>
            <a:off x="545347" y="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Composition: Fill the Frame</a:t>
            </a:r>
          </a:p>
        </p:txBody>
      </p:sp>
      <p:pic>
        <p:nvPicPr>
          <p:cNvPr id="5" name="Picture 4" descr="images.jpg">
            <a:extLst>
              <a:ext uri="{FF2B5EF4-FFF2-40B4-BE49-F238E27FC236}">
                <a16:creationId xmlns:a16="http://schemas.microsoft.com/office/drawing/2014/main" id="{E5508163-ACE8-BC4E-9E0C-CAD1DBC7F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10" y="994172"/>
            <a:ext cx="5050485" cy="310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74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27DC9C1B-AE78-B644-B1DE-C025776C8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" t="11904" r="80692" b="73685"/>
          <a:stretch/>
        </p:blipFill>
        <p:spPr bwMode="auto">
          <a:xfrm>
            <a:off x="6700319" y="2372889"/>
            <a:ext cx="2225254" cy="128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4CA83CBB-3605-1A4D-91B0-7E8A0A56A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02" r="68012"/>
          <a:stretch/>
        </p:blipFill>
        <p:spPr bwMode="auto">
          <a:xfrm>
            <a:off x="6736978" y="3995057"/>
            <a:ext cx="2188595" cy="29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7F8E43E0-FBAE-2041-AB77-6239AE0F7B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5" t="7514" r="904" b="59383"/>
          <a:stretch/>
        </p:blipFill>
        <p:spPr bwMode="auto">
          <a:xfrm>
            <a:off x="2872396" y="1757598"/>
            <a:ext cx="3533098" cy="2577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276D8CD7-FAFB-0342-AD8D-0F88EE092A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4" t="59959" r="34060"/>
          <a:stretch/>
        </p:blipFill>
        <p:spPr bwMode="auto">
          <a:xfrm>
            <a:off x="6555253" y="-16887"/>
            <a:ext cx="2552043" cy="223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photographywithmisswilson.weebly.com/uploads/3/1/1/0/31107309/composition_orig.png">
            <a:extLst>
              <a:ext uri="{FF2B5EF4-FFF2-40B4-BE49-F238E27FC236}">
                <a16:creationId xmlns:a16="http://schemas.microsoft.com/office/drawing/2014/main" id="{B1A8CFF9-21A5-054C-A945-7FDE648E12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18" t="47684"/>
          <a:stretch/>
        </p:blipFill>
        <p:spPr bwMode="auto">
          <a:xfrm>
            <a:off x="2936799" y="0"/>
            <a:ext cx="1219279" cy="151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Gulls comparison">
            <a:extLst>
              <a:ext uri="{FF2B5EF4-FFF2-40B4-BE49-F238E27FC236}">
                <a16:creationId xmlns:a16="http://schemas.microsoft.com/office/drawing/2014/main" id="{FF7BF9CB-155F-9344-BB9E-0808E5F2A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6" y="4582519"/>
            <a:ext cx="2659153" cy="1777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1073ED-6089-E94D-8464-C842FB9ABC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2" y="539410"/>
            <a:ext cx="2667124" cy="35548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4E01FF1-DB9B-0546-A202-31275BDEBC48}"/>
              </a:ext>
            </a:extLst>
          </p:cNvPr>
          <p:cNvSpPr txBox="1"/>
          <p:nvPr/>
        </p:nvSpPr>
        <p:spPr>
          <a:xfrm>
            <a:off x="154641" y="6389133"/>
            <a:ext cx="25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Busy v Simplicity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CE5C22-76D4-CF42-B53F-FD8DFB5E8D7C}"/>
              </a:ext>
            </a:extLst>
          </p:cNvPr>
          <p:cNvSpPr txBox="1"/>
          <p:nvPr/>
        </p:nvSpPr>
        <p:spPr>
          <a:xfrm>
            <a:off x="3039695" y="4111188"/>
            <a:ext cx="336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Lines (above repetitive lines below s-curve)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D0CC8ED-5364-0945-9741-2341A785109B}"/>
              </a:ext>
            </a:extLst>
          </p:cNvPr>
          <p:cNvSpPr txBox="1"/>
          <p:nvPr/>
        </p:nvSpPr>
        <p:spPr>
          <a:xfrm>
            <a:off x="6867618" y="1881741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Rule of thirds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2BE5A4-4EE8-A64A-B459-DFAF24928087}"/>
              </a:ext>
            </a:extLst>
          </p:cNvPr>
          <p:cNvSpPr txBox="1"/>
          <p:nvPr/>
        </p:nvSpPr>
        <p:spPr>
          <a:xfrm>
            <a:off x="6682423" y="3607374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(Asymmetrical)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0DD3C8-B19C-2E4B-86F3-88EC5D49368C}"/>
              </a:ext>
            </a:extLst>
          </p:cNvPr>
          <p:cNvSpPr txBox="1"/>
          <p:nvPr/>
        </p:nvSpPr>
        <p:spPr>
          <a:xfrm>
            <a:off x="6961943" y="6359525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Balance (Symmetry)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21212F-3FF8-CE4B-923C-EC65938D3624}"/>
              </a:ext>
            </a:extLst>
          </p:cNvPr>
          <p:cNvSpPr txBox="1"/>
          <p:nvPr/>
        </p:nvSpPr>
        <p:spPr>
          <a:xfrm>
            <a:off x="4313612" y="6071741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Viewpoints/Angles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FE286ED-257E-4B4C-90F3-7610CC3199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396" y="4714922"/>
            <a:ext cx="3448098" cy="194892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740EC09-2A4B-0940-8519-7640C12D5B1F}"/>
              </a:ext>
            </a:extLst>
          </p:cNvPr>
          <p:cNvSpPr txBox="1"/>
          <p:nvPr/>
        </p:nvSpPr>
        <p:spPr>
          <a:xfrm>
            <a:off x="119109" y="4068618"/>
            <a:ext cx="252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Framing</a:t>
            </a:r>
          </a:p>
        </p:txBody>
      </p:sp>
      <p:pic>
        <p:nvPicPr>
          <p:cNvPr id="21" name="Picture 4" descr="maxresdefault.jpg">
            <a:extLst>
              <a:ext uri="{FF2B5EF4-FFF2-40B4-BE49-F238E27FC236}">
                <a16:creationId xmlns:a16="http://schemas.microsoft.com/office/drawing/2014/main" id="{F7FBBD81-1BD6-614E-B275-64890B048B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06" y="77884"/>
            <a:ext cx="2410768" cy="135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5A1C0B6-CE93-9143-A314-D21FD098147C}"/>
              </a:ext>
            </a:extLst>
          </p:cNvPr>
          <p:cNvSpPr txBox="1"/>
          <p:nvPr/>
        </p:nvSpPr>
        <p:spPr>
          <a:xfrm>
            <a:off x="3369883" y="1395830"/>
            <a:ext cx="3499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Viewpoints/Angles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9ED3A00-D27F-1549-BAB5-0748F4424D6A}"/>
              </a:ext>
            </a:extLst>
          </p:cNvPr>
          <p:cNvSpPr txBox="1"/>
          <p:nvPr/>
        </p:nvSpPr>
        <p:spPr>
          <a:xfrm>
            <a:off x="42942" y="92229"/>
            <a:ext cx="3326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COMPOSITIONAL GUIDELINES</a:t>
            </a:r>
          </a:p>
        </p:txBody>
      </p:sp>
    </p:spTree>
    <p:extLst>
      <p:ext uri="{BB962C8B-B14F-4D97-AF65-F5344CB8AC3E}">
        <p14:creationId xmlns:p14="http://schemas.microsoft.com/office/powerpoint/2010/main" val="309058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</TotalTime>
  <Words>61</Words>
  <Application>Microsoft Macintosh PowerPoint</Application>
  <PresentationFormat>On-screen Show (4:3)</PresentationFormat>
  <Paragraphs>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Composition: Balance</vt:lpstr>
      <vt:lpstr>Composition: Leading Lines</vt:lpstr>
      <vt:lpstr>Composition: Rule of Thirds</vt:lpstr>
      <vt:lpstr>Composition: Viewpoint/Angles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Composition: Negative Space</dc:title>
  <dc:creator>Laura Crawford</dc:creator>
  <cp:lastModifiedBy>Microsoft Office User</cp:lastModifiedBy>
  <cp:revision>7</cp:revision>
  <dcterms:created xsi:type="dcterms:W3CDTF">2018-09-18T07:42:19Z</dcterms:created>
  <dcterms:modified xsi:type="dcterms:W3CDTF">2020-05-04T20:55:43Z</dcterms:modified>
</cp:coreProperties>
</file>